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3" r:id="rId10"/>
    <p:sldId id="264" r:id="rId11"/>
    <p:sldId id="265" r:id="rId12"/>
    <p:sldId id="266" r:id="rId13"/>
    <p:sldId id="267" r:id="rId14"/>
    <p:sldId id="274" r:id="rId15"/>
    <p:sldId id="275" r:id="rId16"/>
    <p:sldId id="276" r:id="rId17"/>
    <p:sldId id="277" r:id="rId18"/>
    <p:sldId id="278" r:id="rId19"/>
    <p:sldId id="279" r:id="rId20"/>
    <p:sldId id="268" r:id="rId21"/>
    <p:sldId id="270" r:id="rId22"/>
    <p:sldId id="269" r:id="rId23"/>
    <p:sldId id="272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04.03.2021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04.03.2021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04.03.2021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04.03.2021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04.03.2021</a:t>
            </a:fld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04.03.2021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04.03.2021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04.03.2021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04.03.2021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04.03.2021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04.03.2021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04.03.2021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797024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>Podsumowanie akcji w klasach 4-8</a:t>
            </a:r>
            <a:endParaRPr lang="pl-PL" sz="2000" b="1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E-potyczki językowe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32656"/>
            <a:ext cx="2194666" cy="77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9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dirty="0" smtClean="0"/>
              <a:t>Konkurs</a:t>
            </a:r>
            <a:br>
              <a:rPr lang="pl-PL" sz="4000" dirty="0" smtClean="0"/>
            </a:br>
            <a:r>
              <a:rPr lang="pl-PL" sz="4000" i="1" dirty="0" err="1" smtClean="0"/>
              <a:t>OPTIMUM’s</a:t>
            </a:r>
            <a:r>
              <a:rPr lang="pl-PL" sz="4000" i="1" dirty="0" smtClean="0"/>
              <a:t>  </a:t>
            </a:r>
            <a:r>
              <a:rPr lang="pl-PL" sz="4000" i="1" dirty="0" err="1" smtClean="0"/>
              <a:t>got</a:t>
            </a:r>
            <a:r>
              <a:rPr lang="pl-PL" sz="4000" i="1" dirty="0" smtClean="0"/>
              <a:t>  talent</a:t>
            </a:r>
            <a:endParaRPr lang="pl-PL" sz="4000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4 odważnych uczniów</a:t>
            </a:r>
            <a:endParaRPr lang="pl-PL" sz="3200" dirty="0"/>
          </a:p>
          <a:p>
            <a:r>
              <a:rPr lang="pl-PL" sz="3200" dirty="0" smtClean="0"/>
              <a:t>4 </a:t>
            </a:r>
            <a:r>
              <a:rPr lang="pl-PL" sz="3200" dirty="0"/>
              <a:t>zgłoszone </a:t>
            </a:r>
            <a:r>
              <a:rPr lang="pl-PL" sz="3200" dirty="0" smtClean="0"/>
              <a:t>filmy</a:t>
            </a:r>
          </a:p>
          <a:p>
            <a:r>
              <a:rPr lang="pl-PL" sz="3200" dirty="0" smtClean="0"/>
              <a:t>każdy prezentował inny talent</a:t>
            </a:r>
          </a:p>
          <a:p>
            <a:r>
              <a:rPr lang="pl-PL" sz="3200" dirty="0" smtClean="0"/>
              <a:t>(śpiew, recytacja, humorystyczne życzenia) </a:t>
            </a:r>
            <a:endParaRPr lang="pl-PL" sz="32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365104"/>
            <a:ext cx="487680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9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Zwycięzca: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l-PL" sz="3600" dirty="0" smtClean="0"/>
          </a:p>
          <a:p>
            <a:pPr marL="114300" indent="0" algn="ctr">
              <a:buNone/>
            </a:pPr>
            <a:r>
              <a:rPr lang="pl-PL" sz="3600" dirty="0" smtClean="0"/>
              <a:t>Franciszek Kamiński klasa 4</a:t>
            </a:r>
          </a:p>
          <a:p>
            <a:pPr marL="114300" indent="0">
              <a:buNone/>
            </a:pPr>
            <a:endParaRPr lang="pl-PL" dirty="0" smtClean="0"/>
          </a:p>
          <a:p>
            <a:pPr marL="114300" indent="0">
              <a:buNone/>
            </a:pPr>
            <a:endParaRPr lang="pl-PL" dirty="0"/>
          </a:p>
          <a:p>
            <a:pPr marL="114300" indent="0" algn="ctr">
              <a:buNone/>
            </a:pPr>
            <a:r>
              <a:rPr lang="pl-PL" dirty="0" smtClean="0"/>
              <a:t>Franciszek przedstawił, nauczony na pamięć, fragment przemowy</a:t>
            </a:r>
          </a:p>
          <a:p>
            <a:pPr marL="114300" indent="0" algn="ctr">
              <a:buNone/>
            </a:pPr>
            <a:r>
              <a:rPr lang="pl-PL" dirty="0" smtClean="0"/>
              <a:t>Martina Luthera Kinga „I </a:t>
            </a:r>
            <a:r>
              <a:rPr lang="pl-PL" dirty="0" err="1" smtClean="0"/>
              <a:t>have</a:t>
            </a:r>
            <a:r>
              <a:rPr lang="pl-PL" dirty="0" smtClean="0"/>
              <a:t> a </a:t>
            </a:r>
            <a:r>
              <a:rPr lang="pl-PL" dirty="0" err="1" smtClean="0"/>
              <a:t>dream</a:t>
            </a:r>
            <a:r>
              <a:rPr lang="pl-PL" dirty="0" smtClean="0"/>
              <a:t>”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950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77072"/>
            <a:ext cx="4343446" cy="2652217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8360" cy="1508460"/>
          </a:xfrm>
        </p:spPr>
        <p:txBody>
          <a:bodyPr>
            <a:normAutofit/>
          </a:bodyPr>
          <a:lstStyle/>
          <a:p>
            <a:r>
              <a:rPr lang="pl-PL" sz="3200" dirty="0" smtClean="0"/>
              <a:t>Konkurs - Escape </a:t>
            </a:r>
            <a:r>
              <a:rPr lang="pl-PL" sz="3200" dirty="0" err="1" smtClean="0"/>
              <a:t>room</a:t>
            </a:r>
            <a:r>
              <a:rPr lang="pl-PL" sz="3200" dirty="0" smtClean="0"/>
              <a:t> </a:t>
            </a:r>
            <a:br>
              <a:rPr lang="pl-PL" sz="3200" dirty="0" smtClean="0"/>
            </a:br>
            <a:r>
              <a:rPr lang="pl-PL" sz="3200" i="1" dirty="0" smtClean="0"/>
              <a:t>wiedza o krajach anglojęzycznych</a:t>
            </a:r>
            <a:endParaRPr lang="pl-PL" sz="3200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Konkurs online</a:t>
            </a:r>
          </a:p>
          <a:p>
            <a:r>
              <a:rPr lang="pl-PL" dirty="0" smtClean="0"/>
              <a:t>5 uczestniczących klas</a:t>
            </a:r>
          </a:p>
          <a:p>
            <a:r>
              <a:rPr lang="pl-PL" dirty="0" smtClean="0"/>
              <a:t>7 reprezentujących grup</a:t>
            </a:r>
          </a:p>
          <a:p>
            <a:r>
              <a:rPr lang="pl-PL" dirty="0" smtClean="0"/>
              <a:t>Wiedza na temat:</a:t>
            </a:r>
          </a:p>
          <a:p>
            <a:r>
              <a:rPr lang="pl-PL" dirty="0" smtClean="0"/>
              <a:t>Stanów Zjednoczonych Ameryki Północnej (USA)</a:t>
            </a:r>
          </a:p>
          <a:p>
            <a:r>
              <a:rPr lang="pl-PL" dirty="0" smtClean="0"/>
              <a:t>Zjednoczonego Królestwa (UK)</a:t>
            </a:r>
          </a:p>
          <a:p>
            <a:r>
              <a:rPr lang="pl-PL" dirty="0" smtClean="0"/>
              <a:t>Kanady</a:t>
            </a:r>
          </a:p>
          <a:p>
            <a:r>
              <a:rPr lang="pl-PL" dirty="0" smtClean="0"/>
              <a:t>Australii</a:t>
            </a:r>
          </a:p>
          <a:p>
            <a:r>
              <a:rPr lang="pl-PL" dirty="0" smtClean="0"/>
              <a:t>Nowej Zelandii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463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zwycięzcy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MIEJSCE I</a:t>
            </a:r>
          </a:p>
          <a:p>
            <a:r>
              <a:rPr lang="pl-PL" u="sng" dirty="0" smtClean="0"/>
              <a:t>Klasa </a:t>
            </a:r>
            <a:r>
              <a:rPr lang="pl-PL" b="1" u="sng" dirty="0" smtClean="0"/>
              <a:t>6A </a:t>
            </a:r>
            <a:r>
              <a:rPr lang="pl-PL" dirty="0" smtClean="0"/>
              <a:t>(Małgosia, Maria, Kinga, Sami)</a:t>
            </a:r>
          </a:p>
          <a:p>
            <a:endParaRPr lang="pl-PL" dirty="0"/>
          </a:p>
          <a:p>
            <a:r>
              <a:rPr lang="pl-PL" b="1" dirty="0" smtClean="0"/>
              <a:t>MIEJSCE II</a:t>
            </a:r>
          </a:p>
          <a:p>
            <a:r>
              <a:rPr lang="pl-PL" u="sng" dirty="0" smtClean="0"/>
              <a:t>Klasa </a:t>
            </a:r>
            <a:r>
              <a:rPr lang="pl-PL" b="1" u="sng" dirty="0" smtClean="0"/>
              <a:t>5</a:t>
            </a:r>
            <a:r>
              <a:rPr lang="pl-PL" u="sng" dirty="0" smtClean="0"/>
              <a:t> </a:t>
            </a:r>
            <a:r>
              <a:rPr lang="pl-PL" dirty="0" smtClean="0"/>
              <a:t>(Antosia, Kuba, Julka)</a:t>
            </a:r>
          </a:p>
          <a:p>
            <a:endParaRPr lang="pl-PL" dirty="0"/>
          </a:p>
          <a:p>
            <a:r>
              <a:rPr lang="pl-PL" b="1" dirty="0" smtClean="0"/>
              <a:t>MIEJSCE III</a:t>
            </a:r>
          </a:p>
          <a:p>
            <a:r>
              <a:rPr lang="pl-PL" u="sng" dirty="0" smtClean="0"/>
              <a:t>Klasa </a:t>
            </a:r>
            <a:r>
              <a:rPr lang="pl-PL" b="1" u="sng" dirty="0" smtClean="0"/>
              <a:t>8 </a:t>
            </a:r>
            <a:r>
              <a:rPr lang="pl-PL" dirty="0" smtClean="0"/>
              <a:t>(Marcin, Mateusz, Oliwia)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555596"/>
            <a:ext cx="3240360" cy="310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3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Konkurs o miastach Niemiec, Austrii i Szwajcarii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852936"/>
            <a:ext cx="3669263" cy="3115841"/>
          </a:xfrm>
        </p:spPr>
      </p:pic>
      <p:sp>
        <p:nvSpPr>
          <p:cNvPr id="5" name="pole tekstowe 4"/>
          <p:cNvSpPr txBox="1"/>
          <p:nvPr/>
        </p:nvSpPr>
        <p:spPr>
          <a:xfrm>
            <a:off x="348324" y="1926266"/>
            <a:ext cx="48965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/>
              <a:t>I miejsce </a:t>
            </a:r>
            <a:endParaRPr lang="pl-PL" sz="3600" b="1" dirty="0" smtClean="0"/>
          </a:p>
          <a:p>
            <a:r>
              <a:rPr lang="pl-PL" sz="3600" dirty="0" smtClean="0"/>
              <a:t>Mateusz Kopeć </a:t>
            </a:r>
          </a:p>
          <a:p>
            <a:r>
              <a:rPr lang="pl-PL" sz="3600" dirty="0" smtClean="0"/>
              <a:t>klasa 4</a:t>
            </a:r>
          </a:p>
          <a:p>
            <a:r>
              <a:rPr lang="pl-PL" sz="3600" dirty="0"/>
              <a:t/>
            </a:r>
            <a:br>
              <a:rPr lang="pl-PL" sz="3600" dirty="0"/>
            </a:br>
            <a:r>
              <a:rPr lang="pl-PL" sz="3600" b="1" dirty="0"/>
              <a:t>II miejsce </a:t>
            </a:r>
            <a:endParaRPr lang="pl-PL" sz="3600" b="1" dirty="0" smtClean="0"/>
          </a:p>
          <a:p>
            <a:r>
              <a:rPr lang="pl-PL" sz="3600" dirty="0" smtClean="0"/>
              <a:t>Kasandra </a:t>
            </a:r>
            <a:r>
              <a:rPr lang="pl-PL" sz="3600" dirty="0"/>
              <a:t>Chrobak</a:t>
            </a:r>
            <a:br>
              <a:rPr lang="pl-PL" sz="3600" dirty="0"/>
            </a:br>
            <a:r>
              <a:rPr lang="pl-PL" sz="3600" dirty="0" smtClean="0"/>
              <a:t>klasa 4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872398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>
                <a:latin typeface="Calibri"/>
                <a:ea typeface="Calibri"/>
                <a:cs typeface="Times New Roman"/>
              </a:rPr>
              <a:t>Konkurs z wiedzy o </a:t>
            </a:r>
            <a:r>
              <a:rPr lang="pl-PL" sz="3600" dirty="0" smtClean="0">
                <a:latin typeface="Calibri"/>
                <a:ea typeface="Calibri"/>
                <a:cs typeface="Times New Roman"/>
              </a:rPr>
              <a:t>Niemczech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33056"/>
            <a:ext cx="4787150" cy="2553147"/>
          </a:xfrm>
        </p:spPr>
      </p:pic>
      <p:sp>
        <p:nvSpPr>
          <p:cNvPr id="5" name="pole tekstowe 4"/>
          <p:cNvSpPr txBox="1"/>
          <p:nvPr/>
        </p:nvSpPr>
        <p:spPr>
          <a:xfrm>
            <a:off x="2699792" y="1748715"/>
            <a:ext cx="5472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ZWYCIĘZCA: </a:t>
            </a:r>
          </a:p>
          <a:p>
            <a:r>
              <a:rPr lang="pl-PL" sz="4400" dirty="0" smtClean="0"/>
              <a:t>Dominik Poprawski</a:t>
            </a:r>
          </a:p>
          <a:p>
            <a:r>
              <a:rPr lang="pl-PL" sz="3600" dirty="0" smtClean="0"/>
              <a:t>Klasa 6A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684214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Podczas miesiąca e-potyczek Powstały Liczne prezentacje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pl-PL" b="1" dirty="0" smtClean="0"/>
          </a:p>
          <a:p>
            <a:pPr marL="114300" indent="0">
              <a:buNone/>
            </a:pPr>
            <a:r>
              <a:rPr lang="pl-PL" b="1" dirty="0" smtClean="0"/>
              <a:t>Prezentacje </a:t>
            </a:r>
            <a:r>
              <a:rPr lang="pl-PL" b="1" dirty="0"/>
              <a:t>o miastach </a:t>
            </a:r>
            <a:r>
              <a:rPr lang="pl-PL" b="1" dirty="0" smtClean="0"/>
              <a:t>niemieckich </a:t>
            </a:r>
            <a:endParaRPr lang="pl-PL" dirty="0"/>
          </a:p>
          <a:p>
            <a:pPr marL="114300" indent="0">
              <a:buNone/>
            </a:pPr>
            <a:r>
              <a:rPr lang="pl-PL" dirty="0" smtClean="0"/>
              <a:t>Osoby wyróżnione:</a:t>
            </a:r>
          </a:p>
          <a:p>
            <a:pPr marL="114300" indent="0">
              <a:buNone/>
            </a:pPr>
            <a:r>
              <a:rPr lang="pl-PL" dirty="0" smtClean="0"/>
              <a:t>Konrad Kosowski kl. 5</a:t>
            </a:r>
          </a:p>
          <a:p>
            <a:pPr marL="114300" indent="0">
              <a:buNone/>
            </a:pPr>
            <a:r>
              <a:rPr lang="pl-PL" dirty="0" smtClean="0"/>
              <a:t>Jakub Klimkowski kl. 5</a:t>
            </a:r>
          </a:p>
          <a:p>
            <a:pPr marL="114300" indent="0">
              <a:buNone/>
            </a:pP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645024"/>
            <a:ext cx="3827512" cy="217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82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przysłowia niemieckie???</a:t>
            </a:r>
            <a:br>
              <a:rPr lang="pl-PL" dirty="0" smtClean="0"/>
            </a:br>
            <a:r>
              <a:rPr lang="pl-PL" dirty="0" smtClean="0"/>
              <a:t>….</a:t>
            </a:r>
            <a:r>
              <a:rPr lang="pl-PL" dirty="0" err="1" smtClean="0"/>
              <a:t>kein</a:t>
            </a:r>
            <a:r>
              <a:rPr lang="pl-PL" dirty="0" smtClean="0"/>
              <a:t> problem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l-PL" b="1" dirty="0"/>
              <a:t>Prezentacja - przysłowia niemieckie </a:t>
            </a:r>
            <a:endParaRPr lang="pl-PL" b="1" dirty="0" smtClean="0"/>
          </a:p>
          <a:p>
            <a:pPr marL="114300" indent="0">
              <a:buNone/>
            </a:pPr>
            <a:endParaRPr lang="pl-PL" b="1" dirty="0"/>
          </a:p>
          <a:p>
            <a:pPr marL="114300" indent="0">
              <a:buNone/>
            </a:pPr>
            <a:r>
              <a:rPr lang="pl-PL" dirty="0" smtClean="0"/>
              <a:t>Uczniowie wyróżnieni:</a:t>
            </a:r>
            <a:endParaRPr lang="pl-PL" dirty="0"/>
          </a:p>
          <a:p>
            <a:pPr marL="114300" indent="0">
              <a:buNone/>
            </a:pPr>
            <a:r>
              <a:rPr lang="pl-PL" dirty="0"/>
              <a:t>Jakub Klimkowski </a:t>
            </a:r>
            <a:r>
              <a:rPr lang="pl-PL" dirty="0" smtClean="0"/>
              <a:t> - klasa </a:t>
            </a:r>
            <a:r>
              <a:rPr lang="pl-PL" dirty="0"/>
              <a:t>5</a:t>
            </a:r>
            <a:br>
              <a:rPr lang="pl-PL" dirty="0"/>
            </a:br>
            <a:r>
              <a:rPr lang="pl-PL" dirty="0"/>
              <a:t>Kinga </a:t>
            </a:r>
            <a:r>
              <a:rPr lang="pl-PL" dirty="0" smtClean="0"/>
              <a:t>Winkiel – klasa 6A</a:t>
            </a:r>
          </a:p>
          <a:p>
            <a:pPr marL="114300" indent="0">
              <a:buNone/>
            </a:pPr>
            <a:r>
              <a:rPr lang="pl-PL" dirty="0"/>
              <a:t>Miłosz </a:t>
            </a:r>
            <a:r>
              <a:rPr lang="pl-PL" dirty="0" err="1"/>
              <a:t>Piekot</a:t>
            </a:r>
            <a:r>
              <a:rPr lang="pl-PL" dirty="0"/>
              <a:t> </a:t>
            </a:r>
            <a:r>
              <a:rPr lang="pl-PL" dirty="0" smtClean="0"/>
              <a:t>– klasa 6B</a:t>
            </a:r>
          </a:p>
          <a:p>
            <a:pPr marL="114300" indent="0">
              <a:buNone/>
            </a:pPr>
            <a:r>
              <a:rPr lang="pl-PL" dirty="0" smtClean="0"/>
              <a:t>Pola </a:t>
            </a:r>
            <a:r>
              <a:rPr lang="pl-PL" dirty="0" err="1" smtClean="0"/>
              <a:t>Ziemecka</a:t>
            </a:r>
            <a:r>
              <a:rPr lang="pl-PL" dirty="0" smtClean="0"/>
              <a:t> – klasa 6B</a:t>
            </a:r>
          </a:p>
          <a:p>
            <a:pPr marL="114300" indent="0">
              <a:buNone/>
            </a:pPr>
            <a:r>
              <a:rPr lang="pl-PL" dirty="0"/>
              <a:t>Adela </a:t>
            </a:r>
            <a:r>
              <a:rPr lang="pl-PL" dirty="0" err="1" smtClean="0"/>
              <a:t>Motas</a:t>
            </a:r>
            <a:r>
              <a:rPr lang="pl-PL" dirty="0" smtClean="0"/>
              <a:t> – klasa 7</a:t>
            </a:r>
          </a:p>
          <a:p>
            <a:pPr marL="114300" indent="0">
              <a:buNone/>
            </a:pPr>
            <a:r>
              <a:rPr lang="pl-PL" dirty="0"/>
              <a:t>Maciej </a:t>
            </a:r>
            <a:r>
              <a:rPr lang="pl-PL" dirty="0" err="1" smtClean="0"/>
              <a:t>Uchmanowicz</a:t>
            </a:r>
            <a:r>
              <a:rPr lang="pl-PL" dirty="0" smtClean="0"/>
              <a:t> – klasa 8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6337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Kolejne prezentacje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l-PL" b="1" dirty="0" smtClean="0"/>
              <a:t>Prezentacja </a:t>
            </a:r>
            <a:r>
              <a:rPr lang="pl-PL" b="1" dirty="0"/>
              <a:t>o Szwajcarii: </a:t>
            </a:r>
            <a:endParaRPr lang="pl-PL" dirty="0"/>
          </a:p>
          <a:p>
            <a:pPr marL="114300" indent="0">
              <a:buNone/>
            </a:pPr>
            <a:r>
              <a:rPr lang="pl-PL" dirty="0" smtClean="0"/>
              <a:t>Osoby wyróżnione:</a:t>
            </a:r>
          </a:p>
          <a:p>
            <a:pPr marL="114300" indent="0">
              <a:buNone/>
            </a:pPr>
            <a:r>
              <a:rPr lang="pl-PL" dirty="0" smtClean="0"/>
              <a:t>Zuzanna </a:t>
            </a:r>
            <a:r>
              <a:rPr lang="pl-PL" dirty="0" err="1"/>
              <a:t>Marhall</a:t>
            </a:r>
            <a:r>
              <a:rPr lang="pl-PL" dirty="0"/>
              <a:t> </a:t>
            </a:r>
            <a:r>
              <a:rPr lang="pl-PL" dirty="0" smtClean="0"/>
              <a:t> - klasa 7</a:t>
            </a:r>
          </a:p>
          <a:p>
            <a:pPr marL="114300" indent="0">
              <a:buNone/>
            </a:pPr>
            <a:r>
              <a:rPr lang="pl-PL" dirty="0" smtClean="0"/>
              <a:t>Iga Burakowska – </a:t>
            </a:r>
            <a:r>
              <a:rPr lang="pl-PL" dirty="0"/>
              <a:t>klasa </a:t>
            </a:r>
            <a:r>
              <a:rPr lang="pl-PL" dirty="0" smtClean="0"/>
              <a:t>7</a:t>
            </a:r>
          </a:p>
          <a:p>
            <a:pPr marL="114300" indent="0">
              <a:buNone/>
            </a:pPr>
            <a:r>
              <a:rPr lang="pl-PL" dirty="0"/>
              <a:t/>
            </a:r>
            <a:br>
              <a:rPr lang="pl-PL" dirty="0"/>
            </a:br>
            <a:r>
              <a:rPr lang="pl-PL" b="1" dirty="0" smtClean="0"/>
              <a:t>Prezentacja </a:t>
            </a:r>
            <a:r>
              <a:rPr lang="pl-PL" b="1" dirty="0"/>
              <a:t>o Liechtenstein: </a:t>
            </a:r>
            <a:endParaRPr lang="pl-PL" b="1" dirty="0" smtClean="0"/>
          </a:p>
          <a:p>
            <a:pPr marL="114300" indent="0">
              <a:buNone/>
            </a:pPr>
            <a:r>
              <a:rPr lang="pl-PL" dirty="0" smtClean="0"/>
              <a:t>Osoby wyróżnione:</a:t>
            </a:r>
          </a:p>
          <a:p>
            <a:pPr marL="114300" indent="0">
              <a:buNone/>
            </a:pPr>
            <a:r>
              <a:rPr lang="pl-PL" dirty="0" smtClean="0"/>
              <a:t>Ignacy Bronowicki – klasa 8</a:t>
            </a:r>
          </a:p>
          <a:p>
            <a:pPr marL="114300" indent="0">
              <a:buNone/>
            </a:pPr>
            <a:r>
              <a:rPr lang="pl-PL" dirty="0" smtClean="0"/>
              <a:t>Mateusz Rzeźnik – klasa 8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068960"/>
            <a:ext cx="3505572" cy="350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42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 plakaty….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l-PL" sz="3600" dirty="0"/>
              <a:t>N</a:t>
            </a:r>
            <a:r>
              <a:rPr lang="pl-PL" sz="3600" dirty="0" smtClean="0"/>
              <a:t>ajlepszy </a:t>
            </a:r>
            <a:r>
              <a:rPr lang="pl-PL" sz="3600" dirty="0"/>
              <a:t>plakat </a:t>
            </a:r>
            <a:endParaRPr lang="pl-PL" sz="3600" dirty="0" smtClean="0"/>
          </a:p>
          <a:p>
            <a:pPr marL="114300" indent="0">
              <a:buNone/>
            </a:pPr>
            <a:r>
              <a:rPr lang="pl-PL" sz="3600" dirty="0" smtClean="0"/>
              <a:t>,,Języki </a:t>
            </a:r>
            <a:r>
              <a:rPr lang="pl-PL" sz="3600" dirty="0"/>
              <a:t>otwierają drzwi do Europy" </a:t>
            </a:r>
            <a:endParaRPr lang="pl-PL" sz="3600" dirty="0" smtClean="0"/>
          </a:p>
          <a:p>
            <a:pPr marL="114300" indent="0">
              <a:buNone/>
            </a:pPr>
            <a:endParaRPr lang="pl-PL" dirty="0"/>
          </a:p>
          <a:p>
            <a:pPr marL="114300" indent="0">
              <a:buNone/>
            </a:pPr>
            <a:r>
              <a:rPr lang="pl-PL" dirty="0" smtClean="0"/>
              <a:t>Uczeń wyróżniony:</a:t>
            </a:r>
          </a:p>
          <a:p>
            <a:pPr marL="114300" indent="0">
              <a:buNone/>
            </a:pPr>
            <a:r>
              <a:rPr lang="pl-PL" sz="3200" dirty="0" smtClean="0"/>
              <a:t>Filip Jankowski – klasa 6B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873812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GRATULACJE!!!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Wielu uczniów zaangażowało się w zadania i konkursy językowe online.</a:t>
            </a:r>
          </a:p>
          <a:p>
            <a:pPr marL="114300" indent="0">
              <a:buNone/>
            </a:pPr>
            <a:endParaRPr lang="pl-PL" dirty="0" smtClean="0"/>
          </a:p>
          <a:p>
            <a:r>
              <a:rPr lang="pl-PL" dirty="0" smtClean="0"/>
              <a:t>Wykazaliście się dużą wiedzą i determinacją.</a:t>
            </a:r>
          </a:p>
          <a:p>
            <a:endParaRPr lang="pl-PL" dirty="0"/>
          </a:p>
          <a:p>
            <a:r>
              <a:rPr lang="pl-PL" dirty="0" smtClean="0"/>
              <a:t>Oto krótkie podsumowanie:</a:t>
            </a:r>
          </a:p>
          <a:p>
            <a:endParaRPr lang="pl-PL" dirty="0"/>
          </a:p>
        </p:txBody>
      </p:sp>
      <p:pic>
        <p:nvPicPr>
          <p:cNvPr id="2050" name="Picture 2" descr="C:\Users\Angie\AppData\Local\Microsoft\Windows\INetCache\IE\K6N7NCI1\Main_religion_by_country_-_World_map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77072"/>
            <a:ext cx="4851975" cy="246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65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700808"/>
            <a:ext cx="8686800" cy="4373563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za udział w konkursie uczniowie otrzymywali 1 pkt. w ogólnej klasyfikacji</a:t>
            </a:r>
          </a:p>
          <a:p>
            <a:r>
              <a:rPr lang="pl-PL" dirty="0" smtClean="0"/>
              <a:t>za zwycięstwo w konkursie uczeń otrzymywał  3 pkt.</a:t>
            </a:r>
          </a:p>
          <a:p>
            <a:endParaRPr lang="pl-PL" dirty="0"/>
          </a:p>
          <a:p>
            <a:pPr marL="114300" indent="0">
              <a:buNone/>
            </a:pPr>
            <a:r>
              <a:rPr lang="pl-PL" dirty="0" smtClean="0"/>
              <a:t>W konkursie Escape </a:t>
            </a:r>
            <a:r>
              <a:rPr lang="pl-PL" dirty="0" err="1" smtClean="0"/>
              <a:t>Room</a:t>
            </a:r>
            <a:r>
              <a:rPr lang="pl-PL" dirty="0" smtClean="0"/>
              <a:t> </a:t>
            </a:r>
          </a:p>
          <a:p>
            <a:pPr marL="114300" indent="0">
              <a:buNone/>
            </a:pPr>
            <a:r>
              <a:rPr lang="pl-PL" dirty="0" smtClean="0"/>
              <a:t>1 miejsce – 3 pkt.</a:t>
            </a:r>
          </a:p>
          <a:p>
            <a:pPr marL="114300" indent="0">
              <a:buNone/>
            </a:pPr>
            <a:r>
              <a:rPr lang="pl-PL" dirty="0" smtClean="0"/>
              <a:t>2 miejsce – 2 pkt.</a:t>
            </a:r>
          </a:p>
          <a:p>
            <a:pPr marL="114300" indent="0">
              <a:buNone/>
            </a:pPr>
            <a:r>
              <a:rPr lang="pl-PL" dirty="0" smtClean="0"/>
              <a:t>3 miejsce – 1 pkt.</a:t>
            </a:r>
          </a:p>
          <a:p>
            <a:pPr marL="114300" indent="0">
              <a:buNone/>
            </a:pPr>
            <a:endParaRPr lang="pl-PL" dirty="0"/>
          </a:p>
          <a:p>
            <a:pPr marL="114300" indent="0" algn="ctr">
              <a:buNone/>
            </a:pPr>
            <a:r>
              <a:rPr lang="pl-PL" dirty="0" smtClean="0"/>
              <a:t>Ponadto zwycięzcy poszczególnych konkursów otrzymywali również 6 z j. angielskiego </a:t>
            </a:r>
          </a:p>
        </p:txBody>
      </p:sp>
    </p:spTree>
    <p:extLst>
      <p:ext uri="{BB962C8B-B14F-4D97-AF65-F5344CB8AC3E}">
        <p14:creationId xmlns:p14="http://schemas.microsoft.com/office/powerpoint/2010/main" val="66436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Wyróżnieni uczniowie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pl-PL" dirty="0"/>
              <a:t>Wszystkim uczestnikom serdecznie </a:t>
            </a:r>
            <a:endParaRPr lang="pl-PL" dirty="0" smtClean="0"/>
          </a:p>
          <a:p>
            <a:pPr marL="114300" indent="0" algn="ctr">
              <a:buNone/>
            </a:pPr>
            <a:r>
              <a:rPr lang="pl-PL" dirty="0" smtClean="0"/>
              <a:t>gratulujemy </a:t>
            </a:r>
            <a:r>
              <a:rPr lang="pl-PL" dirty="0"/>
              <a:t>i dziękujemy!</a:t>
            </a:r>
          </a:p>
          <a:p>
            <a:endParaRPr lang="pl-PL" dirty="0"/>
          </a:p>
          <a:p>
            <a:pPr marL="114300" indent="0" algn="ctr">
              <a:buNone/>
            </a:pPr>
            <a:r>
              <a:rPr lang="pl-PL" dirty="0"/>
              <a:t>Wśród najbardziej aktywnych i zaangażowanych znaleźli </a:t>
            </a:r>
            <a:r>
              <a:rPr lang="pl-PL" dirty="0" smtClean="0"/>
              <a:t>się: </a:t>
            </a:r>
          </a:p>
          <a:p>
            <a:pPr marL="114300" indent="0" algn="ctr">
              <a:buNone/>
            </a:pPr>
            <a:r>
              <a:rPr lang="pl-PL" dirty="0" smtClean="0"/>
              <a:t>(uczestnictwo w co najmniej 3 konkursach)</a:t>
            </a:r>
            <a:endParaRPr lang="pl-PL" dirty="0"/>
          </a:p>
          <a:p>
            <a:endParaRPr lang="pl-PL" dirty="0"/>
          </a:p>
          <a:p>
            <a:pPr marL="114300" indent="0">
              <a:buNone/>
            </a:pPr>
            <a:r>
              <a:rPr lang="pl-PL" dirty="0"/>
              <a:t>Kasandra Chrobak kl. 4		Franciszek Kamiński kl. 4</a:t>
            </a:r>
          </a:p>
          <a:p>
            <a:pPr marL="114300" indent="0">
              <a:buNone/>
            </a:pPr>
            <a:r>
              <a:rPr lang="pl-PL" dirty="0"/>
              <a:t>Antonina Bronowicka kl. 5	Jakub Klimkowski kl. 5</a:t>
            </a:r>
          </a:p>
          <a:p>
            <a:pPr marL="114300" indent="0">
              <a:buNone/>
            </a:pPr>
            <a:r>
              <a:rPr lang="pl-PL" dirty="0"/>
              <a:t>Konrad Kosowski kl. 5	    </a:t>
            </a:r>
            <a:r>
              <a:rPr lang="pl-PL" dirty="0" smtClean="0"/>
              <a:t>Małgorzata </a:t>
            </a:r>
            <a:r>
              <a:rPr lang="pl-PL" dirty="0"/>
              <a:t>Konopka kl. 6A</a:t>
            </a:r>
          </a:p>
        </p:txBody>
      </p:sp>
    </p:spTree>
    <p:extLst>
      <p:ext uri="{BB962C8B-B14F-4D97-AF65-F5344CB8AC3E}">
        <p14:creationId xmlns:p14="http://schemas.microsoft.com/office/powerpoint/2010/main" val="62944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Zwycięzca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endParaRPr lang="pl-PL" sz="3200" dirty="0" smtClean="0"/>
          </a:p>
          <a:p>
            <a:pPr marL="114300" indent="0" algn="ctr">
              <a:buNone/>
            </a:pPr>
            <a:endParaRPr lang="pl-PL" sz="3200" dirty="0" smtClean="0"/>
          </a:p>
          <a:p>
            <a:pPr marL="114300" indent="0" algn="ctr">
              <a:buNone/>
            </a:pPr>
            <a:r>
              <a:rPr lang="pl-PL" sz="3200" dirty="0" smtClean="0"/>
              <a:t>Uczniem, który zdobył najwięcej punktów w całej klasyfikacji jest…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6618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23528" y="1196752"/>
            <a:ext cx="84969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b="1" dirty="0" smtClean="0"/>
              <a:t>FRANCISZEK KAMIŃSKI</a:t>
            </a:r>
          </a:p>
          <a:p>
            <a:pPr algn="ctr"/>
            <a:r>
              <a:rPr lang="pl-PL" sz="4000" b="1" dirty="0" smtClean="0"/>
              <a:t>Klasa 4</a:t>
            </a:r>
            <a:endParaRPr lang="pl-PL" sz="40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475" y="3068960"/>
            <a:ext cx="5087425" cy="342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4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dirty="0" err="1" smtClean="0"/>
              <a:t>KONkurs</a:t>
            </a: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i="1" dirty="0" smtClean="0"/>
              <a:t>Be </a:t>
            </a:r>
            <a:r>
              <a:rPr lang="pl-PL" sz="4400" i="1" dirty="0" err="1" smtClean="0"/>
              <a:t>Like</a:t>
            </a:r>
            <a:r>
              <a:rPr lang="pl-PL" sz="4400" i="1" dirty="0" smtClean="0"/>
              <a:t> </a:t>
            </a:r>
            <a:r>
              <a:rPr lang="pl-PL" sz="4400" i="1" dirty="0" err="1" smtClean="0"/>
              <a:t>sherlock</a:t>
            </a:r>
            <a:r>
              <a:rPr lang="pl-PL" sz="4400" i="1" dirty="0" smtClean="0"/>
              <a:t> </a:t>
            </a:r>
            <a:r>
              <a:rPr lang="pl-PL" sz="4400" i="1" dirty="0" err="1" smtClean="0"/>
              <a:t>holmes</a:t>
            </a:r>
            <a:endParaRPr lang="pl-PL" sz="4400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95936" y="2348880"/>
            <a:ext cx="4690864" cy="4373563"/>
          </a:xfrm>
        </p:spPr>
        <p:txBody>
          <a:bodyPr/>
          <a:lstStyle/>
          <a:p>
            <a:r>
              <a:rPr lang="pl-PL" sz="4000" dirty="0" smtClean="0"/>
              <a:t>5 dni</a:t>
            </a:r>
          </a:p>
          <a:p>
            <a:r>
              <a:rPr lang="pl-PL" sz="4000" dirty="0" smtClean="0"/>
              <a:t>5 zagadek</a:t>
            </a:r>
          </a:p>
          <a:p>
            <a:r>
              <a:rPr lang="pl-PL" sz="4000" dirty="0" smtClean="0"/>
              <a:t>27 uczestników</a:t>
            </a:r>
          </a:p>
          <a:p>
            <a:r>
              <a:rPr lang="pl-PL" sz="4000" dirty="0" smtClean="0"/>
              <a:t>1 hasło</a:t>
            </a:r>
          </a:p>
          <a:p>
            <a:r>
              <a:rPr lang="pl-PL" sz="4000" dirty="0" smtClean="0"/>
              <a:t>11 zwycięzców: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43500"/>
            <a:ext cx="3664018" cy="232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2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Zwycięzcy: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GB" dirty="0"/>
              <a:t>Kasandra </a:t>
            </a:r>
            <a:r>
              <a:rPr lang="en-GB" dirty="0" err="1"/>
              <a:t>Chrobak</a:t>
            </a:r>
            <a:r>
              <a:rPr lang="en-GB" dirty="0"/>
              <a:t> - kl. 4 </a:t>
            </a:r>
            <a:endParaRPr lang="pl-PL" dirty="0"/>
          </a:p>
          <a:p>
            <a:pPr lvl="0"/>
            <a:r>
              <a:rPr lang="en-GB" dirty="0"/>
              <a:t>Franciszek Kamiński - kl. 4</a:t>
            </a:r>
            <a:endParaRPr lang="pl-PL" dirty="0"/>
          </a:p>
          <a:p>
            <a:pPr lvl="0"/>
            <a:r>
              <a:rPr lang="en-GB" dirty="0" err="1"/>
              <a:t>Wiktor</a:t>
            </a:r>
            <a:r>
              <a:rPr lang="en-GB" dirty="0"/>
              <a:t> </a:t>
            </a:r>
            <a:r>
              <a:rPr lang="en-GB" dirty="0" err="1"/>
              <a:t>Witowski</a:t>
            </a:r>
            <a:r>
              <a:rPr lang="en-GB" dirty="0"/>
              <a:t> - kl. 4</a:t>
            </a:r>
            <a:endParaRPr lang="pl-PL" dirty="0"/>
          </a:p>
          <a:p>
            <a:pPr lvl="0"/>
            <a:r>
              <a:rPr lang="en-GB" dirty="0" err="1"/>
              <a:t>Klimkowski</a:t>
            </a:r>
            <a:r>
              <a:rPr lang="en-GB" dirty="0"/>
              <a:t> Jakub – kl. 5 </a:t>
            </a:r>
            <a:endParaRPr lang="pl-PL" dirty="0"/>
          </a:p>
          <a:p>
            <a:pPr lvl="0"/>
            <a:r>
              <a:rPr lang="en-GB" dirty="0" err="1"/>
              <a:t>Koso</a:t>
            </a:r>
            <a:r>
              <a:rPr lang="pl-PL" dirty="0" err="1"/>
              <a:t>wski</a:t>
            </a:r>
            <a:r>
              <a:rPr lang="pl-PL" dirty="0"/>
              <a:t> Konrad – kl. 5</a:t>
            </a:r>
          </a:p>
          <a:p>
            <a:pPr lvl="0"/>
            <a:r>
              <a:rPr lang="pl-PL" dirty="0"/>
              <a:t>Marsy Maria – kl. 6A </a:t>
            </a:r>
          </a:p>
          <a:p>
            <a:pPr lvl="0"/>
            <a:r>
              <a:rPr lang="pl-PL" dirty="0"/>
              <a:t>Wacowska Marianna – kl. 6A</a:t>
            </a:r>
          </a:p>
          <a:p>
            <a:pPr lvl="0"/>
            <a:r>
              <a:rPr lang="pl-PL" dirty="0"/>
              <a:t>Nadolski Szymon – kl. 6A</a:t>
            </a:r>
          </a:p>
          <a:p>
            <a:pPr lvl="0"/>
            <a:r>
              <a:rPr lang="pl-PL" dirty="0" err="1"/>
              <a:t>Pinkowski</a:t>
            </a:r>
            <a:r>
              <a:rPr lang="pl-PL" dirty="0"/>
              <a:t> Borys – 6A</a:t>
            </a:r>
          </a:p>
          <a:p>
            <a:pPr lvl="0"/>
            <a:r>
              <a:rPr lang="pl-PL" dirty="0"/>
              <a:t>Filip Jankowski - kl. 6B</a:t>
            </a:r>
          </a:p>
          <a:p>
            <a:pPr lvl="0"/>
            <a:r>
              <a:rPr lang="pl-PL" dirty="0" err="1"/>
              <a:t>Uchmanowicz</a:t>
            </a:r>
            <a:r>
              <a:rPr lang="pl-PL" dirty="0"/>
              <a:t> Maciej – kl. 8</a:t>
            </a:r>
          </a:p>
          <a:p>
            <a:endParaRPr lang="pl-PL" dirty="0"/>
          </a:p>
        </p:txBody>
      </p:sp>
      <p:pic>
        <p:nvPicPr>
          <p:cNvPr id="1032" name="Picture 8" descr="C:\Users\Angie\AppData\Local\Microsoft\Windows\INetCache\IE\CHDPYKPK\award-309089_64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01008"/>
            <a:ext cx="2687960" cy="267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33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Konkurs</a:t>
            </a:r>
            <a:br>
              <a:rPr lang="pl-PL" dirty="0" smtClean="0"/>
            </a:br>
            <a:r>
              <a:rPr lang="pl-PL" i="1" dirty="0" smtClean="0"/>
              <a:t>Spelling master</a:t>
            </a:r>
            <a:endParaRPr lang="pl-PL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Konkurs online</a:t>
            </a:r>
          </a:p>
          <a:p>
            <a:r>
              <a:rPr lang="pl-PL" dirty="0" smtClean="0"/>
              <a:t>7 odważnych uczestników</a:t>
            </a:r>
          </a:p>
          <a:p>
            <a:r>
              <a:rPr lang="pl-PL" dirty="0" smtClean="0"/>
              <a:t>Zacięta walka do końca</a:t>
            </a:r>
            <a:endParaRPr lang="pl-PL" dirty="0"/>
          </a:p>
          <a:p>
            <a:r>
              <a:rPr lang="pl-PL" dirty="0" smtClean="0"/>
              <a:t>2 zwycięzców</a:t>
            </a:r>
          </a:p>
          <a:p>
            <a:endParaRPr lang="pl-PL" dirty="0"/>
          </a:p>
          <a:p>
            <a:pPr lvl="0"/>
            <a:r>
              <a:rPr lang="en-GB" dirty="0"/>
              <a:t>Kasandra </a:t>
            </a:r>
            <a:r>
              <a:rPr lang="en-GB" dirty="0" err="1"/>
              <a:t>Chrobak</a:t>
            </a:r>
            <a:r>
              <a:rPr lang="en-GB" dirty="0"/>
              <a:t> - kl. 4 </a:t>
            </a:r>
            <a:endParaRPr lang="pl-PL" dirty="0"/>
          </a:p>
          <a:p>
            <a:pPr lvl="0"/>
            <a:r>
              <a:rPr lang="en-GB" dirty="0"/>
              <a:t>Franciszek Kamiński - kl. 4</a:t>
            </a:r>
            <a:endParaRPr lang="pl-PL" dirty="0"/>
          </a:p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20888"/>
            <a:ext cx="3566804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9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Konkurs plastyczny</a:t>
            </a:r>
            <a:br>
              <a:rPr lang="pl-PL" dirty="0" smtClean="0"/>
            </a:br>
            <a:r>
              <a:rPr lang="pl-PL" i="1" dirty="0" smtClean="0"/>
              <a:t>angielskie idiomy dot. zdrowia</a:t>
            </a:r>
            <a:endParaRPr lang="pl-PL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200" dirty="0" smtClean="0"/>
              <a:t>6 uczestników</a:t>
            </a:r>
          </a:p>
          <a:p>
            <a:r>
              <a:rPr lang="pl-PL" sz="3200" dirty="0" smtClean="0"/>
              <a:t>11 zgłoszonych prac konkursowych</a:t>
            </a:r>
          </a:p>
          <a:p>
            <a:r>
              <a:rPr lang="pl-PL" sz="3200" dirty="0"/>
              <a:t>c</a:t>
            </a:r>
            <a:r>
              <a:rPr lang="pl-PL" sz="3200" dirty="0" smtClean="0"/>
              <a:t>iekawe pomysły i interesujące interpretacje</a:t>
            </a:r>
          </a:p>
          <a:p>
            <a:r>
              <a:rPr lang="pl-PL" sz="3200" dirty="0" smtClean="0"/>
              <a:t>1 zwycięzca</a:t>
            </a:r>
          </a:p>
          <a:p>
            <a:pPr marL="114300" indent="0">
              <a:buNone/>
            </a:pPr>
            <a:endParaRPr lang="pl-PL" dirty="0"/>
          </a:p>
        </p:txBody>
      </p:sp>
      <p:pic>
        <p:nvPicPr>
          <p:cNvPr id="3079" name="Picture 7" descr="C:\Users\Angie\AppData\Local\Microsoft\Windows\INetCache\IE\XPYU3AX0\Screen_Shot_2013-07-16_at_1.16.35_AM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3056"/>
            <a:ext cx="3528392" cy="263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5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Zgłoszone prace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2924142" cy="2193107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628800"/>
            <a:ext cx="2483768" cy="186282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728" y="2021723"/>
            <a:ext cx="2699792" cy="187928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19" y="4221088"/>
            <a:ext cx="3131612" cy="219178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74148" y="3999205"/>
            <a:ext cx="2786064" cy="208954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526" y="4462413"/>
            <a:ext cx="2651787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2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C.d.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293096"/>
            <a:ext cx="3024336" cy="2268252"/>
          </a:xfr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8839"/>
            <a:ext cx="2248389" cy="312842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568979"/>
            <a:ext cx="2287400" cy="3140968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980728"/>
            <a:ext cx="2744789" cy="215008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72816"/>
            <a:ext cx="2915816" cy="207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46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zwycięzca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Grzegorz </a:t>
            </a:r>
            <a:r>
              <a:rPr lang="pl-PL" dirty="0" err="1" smtClean="0"/>
              <a:t>Gorgosz</a:t>
            </a:r>
            <a:r>
              <a:rPr lang="pl-PL" dirty="0" smtClean="0"/>
              <a:t> kl. 6A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553923"/>
            <a:ext cx="2808312" cy="390750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553923"/>
            <a:ext cx="2785191" cy="382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9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teka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ptek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te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120</TotalTime>
  <Words>473</Words>
  <Application>Microsoft Office PowerPoint</Application>
  <PresentationFormat>Pokaz na ekranie (4:3)</PresentationFormat>
  <Paragraphs>141</Paragraphs>
  <Slides>23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Apteka</vt:lpstr>
      <vt:lpstr>E-potyczki językowe</vt:lpstr>
      <vt:lpstr>GRATULACJE!!!</vt:lpstr>
      <vt:lpstr>KONkurs Be Like sherlock holmes</vt:lpstr>
      <vt:lpstr>Zwycięzcy:</vt:lpstr>
      <vt:lpstr>Konkurs Spelling master</vt:lpstr>
      <vt:lpstr>Konkurs plastyczny angielskie idiomy dot. zdrowia</vt:lpstr>
      <vt:lpstr>Zgłoszone prace</vt:lpstr>
      <vt:lpstr>C.d.</vt:lpstr>
      <vt:lpstr>zwycięzca</vt:lpstr>
      <vt:lpstr>Konkurs OPTIMUM’s  got  talent</vt:lpstr>
      <vt:lpstr>Zwycięzca:</vt:lpstr>
      <vt:lpstr>Konkurs - Escape room  wiedza o krajach anglojęzycznych</vt:lpstr>
      <vt:lpstr>zwycięzcy</vt:lpstr>
      <vt:lpstr>Konkurs o miastach Niemiec, Austrii i Szwajcarii</vt:lpstr>
      <vt:lpstr>Konkurs z wiedzy o Niemczech</vt:lpstr>
      <vt:lpstr>Podczas miesiąca e-potyczek Powstały Liczne prezentacje</vt:lpstr>
      <vt:lpstr>przysłowia niemieckie??? ….kein problem</vt:lpstr>
      <vt:lpstr>Kolejne prezentacje</vt:lpstr>
      <vt:lpstr>I plakaty….</vt:lpstr>
      <vt:lpstr>podsumowanie</vt:lpstr>
      <vt:lpstr>Wyróżnieni uczniowie</vt:lpstr>
      <vt:lpstr>Zwycięzca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E-potyczki językowe</dc:title>
  <dc:creator>Angie</dc:creator>
  <cp:lastModifiedBy>Agnieszka Patulska</cp:lastModifiedBy>
  <cp:revision>17</cp:revision>
  <dcterms:created xsi:type="dcterms:W3CDTF">2021-03-02T11:53:02Z</dcterms:created>
  <dcterms:modified xsi:type="dcterms:W3CDTF">2021-03-04T16:24:05Z</dcterms:modified>
</cp:coreProperties>
</file>